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092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410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3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54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205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8036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90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208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382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44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326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DBF15-5B76-481F-9B41-0DAF8634748E}" type="datetimeFigureOut">
              <a:rPr lang="en-NZ" smtClean="0"/>
              <a:pPr/>
              <a:t>20/08/2013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AB220-C36C-4BDB-A80D-AD48E64023F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 descr="C:\Users\pwood\Documents\NZCPFE\Logo\Fin-Ed Logo Set\Fin-Ed Logo CMYK 300dpi.jp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124544"/>
            <a:ext cx="853440" cy="535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081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T</a:t>
            </a:r>
            <a:r>
              <a:rPr lang="en-NZ" dirty="0" smtClean="0"/>
              <a:t>he effect of the OCR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Understanding Your Financial World</a:t>
            </a:r>
          </a:p>
          <a:p>
            <a:r>
              <a:rPr lang="en-NZ" dirty="0" smtClean="0"/>
              <a:t>Fin-Ed Centre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64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93053" y="1383097"/>
            <a:ext cx="1341734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Retail interest rates rise</a:t>
            </a:r>
            <a:endParaRPr lang="en-NZ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4139953" y="2319201"/>
            <a:ext cx="864096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Less borrowing</a:t>
            </a:r>
            <a:endParaRPr lang="en-NZ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300192" y="2319200"/>
            <a:ext cx="864096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Increased saving</a:t>
            </a:r>
            <a:endParaRPr lang="en-N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2" y="2319201"/>
            <a:ext cx="1341734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Exchange rate appreciates (rises)</a:t>
            </a:r>
            <a:endParaRPr lang="en-NZ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339335" y="3250064"/>
            <a:ext cx="864096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Lower export returns</a:t>
            </a:r>
            <a:endParaRPr lang="en-NZ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2371706" y="3250065"/>
            <a:ext cx="864096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Lower import prices</a:t>
            </a:r>
            <a:endParaRPr lang="en-NZ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909215" y="3950106"/>
            <a:ext cx="1341734" cy="6463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Overall weaker demand in the economy</a:t>
            </a:r>
            <a:endParaRPr lang="en-NZ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308304" y="3342399"/>
            <a:ext cx="1341734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Inflationary expectations fall</a:t>
            </a:r>
            <a:endParaRPr lang="en-NZ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148034" y="5074423"/>
            <a:ext cx="864096" cy="27699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Prices fall</a:t>
            </a:r>
            <a:endParaRPr lang="en-NZ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139953" y="5777002"/>
            <a:ext cx="864096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Less inflation</a:t>
            </a:r>
            <a:endParaRPr lang="en-NZ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354434" y="4134772"/>
            <a:ext cx="1273349" cy="46166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Lower exporter incomes</a:t>
            </a:r>
            <a:endParaRPr lang="en-NZ" sz="1200" dirty="0"/>
          </a:p>
        </p:txBody>
      </p:sp>
      <p:pic>
        <p:nvPicPr>
          <p:cNvPr id="1032" name="Picture 8" descr="http://t0.gstatic.com/images?q=tbn:ANd9GcTJRooZe7EGCP7NZWz8Udf7BVqq2mZIr0JR7lZdJkWkAYcyat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65" y="5657791"/>
            <a:ext cx="571500" cy="70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2.gstatic.com/images?q=tbn:ANd9GcTM5NJU8zBxlEM0zRqB2Cu_0XP3-eZzQy8IOxw346OSI7kISW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12496"/>
            <a:ext cx="1063759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009873" y="582833"/>
            <a:ext cx="1055892" cy="27699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200" dirty="0" smtClean="0">
                <a:solidFill>
                  <a:prstClr val="black"/>
                </a:solidFill>
                <a:ea typeface="+mj-ea"/>
                <a:cs typeface="+mj-cs"/>
              </a:rPr>
              <a:t>OCR is raised</a:t>
            </a:r>
            <a:endParaRPr lang="en-NZ" sz="1200" dirty="0"/>
          </a:p>
        </p:txBody>
      </p:sp>
      <p:sp>
        <p:nvSpPr>
          <p:cNvPr id="3" name="Down Arrow 2"/>
          <p:cNvSpPr/>
          <p:nvPr/>
        </p:nvSpPr>
        <p:spPr>
          <a:xfrm>
            <a:off x="4321795" y="951049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0" name="Down Arrow 29"/>
          <p:cNvSpPr/>
          <p:nvPr/>
        </p:nvSpPr>
        <p:spPr>
          <a:xfrm rot="16200000">
            <a:off x="3075809" y="3868527"/>
            <a:ext cx="432048" cy="9761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1" name="Down Arrow 30"/>
          <p:cNvSpPr/>
          <p:nvPr/>
        </p:nvSpPr>
        <p:spPr>
          <a:xfrm>
            <a:off x="1619672" y="3921997"/>
            <a:ext cx="432048" cy="1800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2" name="Down Arrow 31"/>
          <p:cNvSpPr/>
          <p:nvPr/>
        </p:nvSpPr>
        <p:spPr>
          <a:xfrm>
            <a:off x="4321795" y="1884117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3" name="Down Arrow 32"/>
          <p:cNvSpPr/>
          <p:nvPr/>
        </p:nvSpPr>
        <p:spPr>
          <a:xfrm>
            <a:off x="1619672" y="2890024"/>
            <a:ext cx="432048" cy="2932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4" name="Down Arrow 33"/>
          <p:cNvSpPr/>
          <p:nvPr/>
        </p:nvSpPr>
        <p:spPr>
          <a:xfrm>
            <a:off x="4321795" y="4680249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5" name="Down Arrow 34"/>
          <p:cNvSpPr/>
          <p:nvPr/>
        </p:nvSpPr>
        <p:spPr>
          <a:xfrm>
            <a:off x="4347896" y="5414573"/>
            <a:ext cx="432048" cy="2907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6" name="Down Arrow 35"/>
          <p:cNvSpPr/>
          <p:nvPr/>
        </p:nvSpPr>
        <p:spPr>
          <a:xfrm>
            <a:off x="2529358" y="2890023"/>
            <a:ext cx="432048" cy="2932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7" name="Down Arrow 36"/>
          <p:cNvSpPr/>
          <p:nvPr/>
        </p:nvSpPr>
        <p:spPr>
          <a:xfrm>
            <a:off x="4321795" y="2828081"/>
            <a:ext cx="432048" cy="10683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Bent-Up Arrow 3"/>
          <p:cNvSpPr/>
          <p:nvPr/>
        </p:nvSpPr>
        <p:spPr>
          <a:xfrm flipV="1">
            <a:off x="3354716" y="3483557"/>
            <a:ext cx="850392" cy="412838"/>
          </a:xfrm>
          <a:prstGeom prst="bentUpArrow">
            <a:avLst>
              <a:gd name="adj1" fmla="val 44985"/>
              <a:gd name="adj2" fmla="val 50000"/>
              <a:gd name="adj3" fmla="val 394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Bent-Up Arrow 4"/>
          <p:cNvSpPr/>
          <p:nvPr/>
        </p:nvSpPr>
        <p:spPr>
          <a:xfrm rot="5400000" flipV="1">
            <a:off x="5301177" y="2997549"/>
            <a:ext cx="1625422" cy="1524740"/>
          </a:xfrm>
          <a:prstGeom prst="bentUpArrow">
            <a:avLst>
              <a:gd name="adj1" fmla="val 18175"/>
              <a:gd name="adj2" fmla="val 14269"/>
              <a:gd name="adj3" fmla="val 148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9" name="Bent-Up Arrow 38"/>
          <p:cNvSpPr/>
          <p:nvPr/>
        </p:nvSpPr>
        <p:spPr>
          <a:xfrm flipV="1">
            <a:off x="5301176" y="582833"/>
            <a:ext cx="3015240" cy="2667232"/>
          </a:xfrm>
          <a:prstGeom prst="bentUpArrow">
            <a:avLst>
              <a:gd name="adj1" fmla="val 9524"/>
              <a:gd name="adj2" fmla="val 12826"/>
              <a:gd name="adj3" fmla="val 10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0" name="Bent-Up Arrow 39"/>
          <p:cNvSpPr/>
          <p:nvPr/>
        </p:nvSpPr>
        <p:spPr>
          <a:xfrm rot="5400000" flipV="1">
            <a:off x="5697106" y="3902184"/>
            <a:ext cx="2427372" cy="2523216"/>
          </a:xfrm>
          <a:prstGeom prst="bentUpArrow">
            <a:avLst>
              <a:gd name="adj1" fmla="val 12340"/>
              <a:gd name="adj2" fmla="val 12826"/>
              <a:gd name="adj3" fmla="val 10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1" name="Bent-Up Arrow 40"/>
          <p:cNvSpPr/>
          <p:nvPr/>
        </p:nvSpPr>
        <p:spPr>
          <a:xfrm flipV="1">
            <a:off x="5307520" y="1511920"/>
            <a:ext cx="1625422" cy="762370"/>
          </a:xfrm>
          <a:prstGeom prst="bentUpArrow">
            <a:avLst>
              <a:gd name="adj1" fmla="val 32748"/>
              <a:gd name="adj2" fmla="val 28281"/>
              <a:gd name="adj3" fmla="val 226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2" name="Bent-Up Arrow 41"/>
          <p:cNvSpPr/>
          <p:nvPr/>
        </p:nvSpPr>
        <p:spPr>
          <a:xfrm flipH="1" flipV="1">
            <a:off x="2148695" y="1493699"/>
            <a:ext cx="1625422" cy="762370"/>
          </a:xfrm>
          <a:prstGeom prst="bentUpArrow">
            <a:avLst>
              <a:gd name="adj1" fmla="val 32748"/>
              <a:gd name="adj2" fmla="val 28281"/>
              <a:gd name="adj3" fmla="val 226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extBox 1"/>
          <p:cNvSpPr txBox="1"/>
          <p:nvPr/>
        </p:nvSpPr>
        <p:spPr>
          <a:xfrm>
            <a:off x="1586652" y="6357879"/>
            <a:ext cx="65857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000" dirty="0" smtClean="0"/>
              <a:t>Adapted from Williamson, M. (2008). </a:t>
            </a:r>
            <a:r>
              <a:rPr lang="en-NZ" sz="1000" i="1" dirty="0" smtClean="0"/>
              <a:t>Year 12 Economics Study Guide</a:t>
            </a:r>
            <a:r>
              <a:rPr lang="en-NZ" sz="1000" dirty="0" smtClean="0"/>
              <a:t>, 3</a:t>
            </a:r>
            <a:r>
              <a:rPr lang="en-NZ" sz="1000" baseline="30000" dirty="0" smtClean="0"/>
              <a:t>rd</a:t>
            </a:r>
            <a:r>
              <a:rPr lang="en-NZ" sz="1000" dirty="0" smtClean="0"/>
              <a:t> ed. </a:t>
            </a:r>
            <a:r>
              <a:rPr lang="en-NZ" sz="1000" dirty="0"/>
              <a:t>Auckland, New </a:t>
            </a:r>
            <a:r>
              <a:rPr lang="en-NZ" sz="1000" dirty="0" smtClean="0"/>
              <a:t>Zealand: ESA </a:t>
            </a:r>
            <a:r>
              <a:rPr lang="en-NZ" sz="1000" dirty="0"/>
              <a:t>Publications (</a:t>
            </a:r>
            <a:r>
              <a:rPr lang="en-NZ" sz="1000"/>
              <a:t>NZ</a:t>
            </a:r>
            <a:r>
              <a:rPr lang="en-NZ" sz="1000" smtClean="0"/>
              <a:t>)</a:t>
            </a:r>
            <a:endParaRPr lang="en-NZ" sz="1000" dirty="0"/>
          </a:p>
        </p:txBody>
      </p:sp>
    </p:spTree>
    <p:extLst>
      <p:ext uri="{BB962C8B-B14F-4D97-AF65-F5344CB8AC3E}">
        <p14:creationId xmlns:p14="http://schemas.microsoft.com/office/powerpoint/2010/main" val="40664769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5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25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5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75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500"/>
                            </p:stCondLst>
                            <p:childTnLst>
                              <p:par>
                                <p:cTn id="5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175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425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5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6750"/>
                            </p:stCondLst>
                            <p:childTnLst>
                              <p:par>
                                <p:cTn id="90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8000"/>
                            </p:stCondLst>
                            <p:childTnLst>
                              <p:par>
                                <p:cTn id="96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9250"/>
                            </p:stCondLst>
                            <p:childTnLst>
                              <p:par>
                                <p:cTn id="102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25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250"/>
                            </p:stCondLst>
                            <p:childTnLst>
                              <p:par>
                                <p:cTn id="1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750"/>
                            </p:stCondLst>
                            <p:childTnLst>
                              <p:par>
                                <p:cTn id="1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750"/>
                            </p:stCondLst>
                            <p:childTnLst>
                              <p:par>
                                <p:cTn id="135" presetID="21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250"/>
                            </p:stCondLst>
                            <p:childTnLst>
                              <p:par>
                                <p:cTn id="139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4" grpId="0" animBg="1"/>
      <p:bldP spid="28" grpId="0" animBg="1"/>
      <p:bldP spid="29" grpId="0" animBg="1"/>
      <p:bldP spid="26" grpId="0" animBg="1"/>
      <p:bldP spid="3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" grpId="0" animBg="1"/>
      <p:bldP spid="5" grpId="0" animBg="1"/>
      <p:bldP spid="39" grpId="0" animBg="1"/>
      <p:bldP spid="40" grpId="0" animBg="1"/>
      <p:bldP spid="41" grpId="0" animBg="1"/>
      <p:bldP spid="42" grpId="0" animBg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78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effect of the OCR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foreign exchange market works</dc:title>
  <dc:creator>Administrator</dc:creator>
  <cp:lastModifiedBy>Administrator</cp:lastModifiedBy>
  <cp:revision>40</cp:revision>
  <dcterms:created xsi:type="dcterms:W3CDTF">2013-08-01T22:10:54Z</dcterms:created>
  <dcterms:modified xsi:type="dcterms:W3CDTF">2013-08-20T00:24:10Z</dcterms:modified>
</cp:coreProperties>
</file>